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486" y="12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9B49BE67-FBF8-4911-A00C-D1BF79D5C31E}" type="datetimeFigureOut">
              <a:rPr lang="en-US" smtClean="0"/>
              <a:t>12/8/2013</a:t>
            </a:fld>
            <a:endParaRPr lang="en-US"/>
          </a:p>
        </p:txBody>
      </p:sp>
      <p:sp>
        <p:nvSpPr>
          <p:cNvPr id="8" name="Slide Number Placeholder 7"/>
          <p:cNvSpPr>
            <a:spLocks noGrp="1"/>
          </p:cNvSpPr>
          <p:nvPr>
            <p:ph type="sldNum" sz="quarter" idx="11"/>
          </p:nvPr>
        </p:nvSpPr>
        <p:spPr/>
        <p:txBody>
          <a:bodyPr/>
          <a:lstStyle/>
          <a:p>
            <a:fld id="{A6E550EA-1673-4889-8C85-BE1DEB9885ED}"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49BE67-FBF8-4911-A00C-D1BF79D5C31E}"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550EA-1673-4889-8C85-BE1DEB9885E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49BE67-FBF8-4911-A00C-D1BF79D5C31E}"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550EA-1673-4889-8C85-BE1DEB9885E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9B49BE67-FBF8-4911-A00C-D1BF79D5C31E}"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550EA-1673-4889-8C85-BE1DEB9885E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B49BE67-FBF8-4911-A00C-D1BF79D5C31E}" type="datetimeFigureOut">
              <a:rPr lang="en-US" smtClean="0"/>
              <a:t>12/8/2013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E550EA-1673-4889-8C85-BE1DEB9885ED}"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9B49BE67-FBF8-4911-A00C-D1BF79D5C31E}" type="datetimeFigureOut">
              <a:rPr lang="en-US" smtClean="0"/>
              <a:t>12/8/2013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E550EA-1673-4889-8C85-BE1DEB9885ED}"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9B49BE67-FBF8-4911-A00C-D1BF79D5C31E}" type="datetimeFigureOut">
              <a:rPr lang="en-US" smtClean="0"/>
              <a:t>12/8/2013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6E550EA-1673-4889-8C85-BE1DEB9885ED}"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B49BE67-FBF8-4911-A00C-D1BF79D5C31E}" type="datetimeFigureOut">
              <a:rPr lang="en-US" smtClean="0"/>
              <a:t>12/8/2013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6E550EA-1673-4889-8C85-BE1DEB9885E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49BE67-FBF8-4911-A00C-D1BF79D5C31E}" type="datetimeFigureOut">
              <a:rPr lang="en-US" smtClean="0"/>
              <a:t>12/8/2013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6E550EA-1673-4889-8C85-BE1DEB9885E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49BE67-FBF8-4911-A00C-D1BF79D5C31E}" type="datetimeFigureOut">
              <a:rPr lang="en-US" smtClean="0"/>
              <a:t>12/8/2013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E550EA-1673-4889-8C85-BE1DEB9885E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49BE67-FBF8-4911-A00C-D1BF79D5C31E}" type="datetimeFigureOut">
              <a:rPr lang="en-US" smtClean="0"/>
              <a:t>12/8/2013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E550EA-1673-4889-8C85-BE1DEB9885E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9B49BE67-FBF8-4911-A00C-D1BF79D5C31E}" type="datetimeFigureOut">
              <a:rPr lang="en-US" smtClean="0"/>
              <a:t>12/8/2013</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A6E550EA-1673-4889-8C85-BE1DEB9885ED}"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304800"/>
            <a:ext cx="2362200" cy="838200"/>
          </a:xfrm>
        </p:spPr>
        <p:txBody>
          <a:bodyPr>
            <a:normAutofit fontScale="90000"/>
          </a:bodyPr>
          <a:lstStyle/>
          <a:p>
            <a:r>
              <a:rPr lang="en-US" sz="3200" dirty="0" smtClean="0">
                <a:solidFill>
                  <a:schemeClr val="bg2">
                    <a:lumMod val="50000"/>
                  </a:schemeClr>
                </a:solidFill>
                <a:latin typeface="Century Gothic" panose="020B0502020202020204" pitchFamily="34" charset="0"/>
              </a:rPr>
              <a:t>Ultra-Cold Molecules</a:t>
            </a:r>
            <a:endParaRPr lang="en-US" sz="3200" dirty="0">
              <a:solidFill>
                <a:schemeClr val="bg2">
                  <a:lumMod val="50000"/>
                </a:schemeClr>
              </a:solidFill>
              <a:latin typeface="Century Gothic" panose="020B0502020202020204" pitchFamily="34" charset="0"/>
            </a:endParaRPr>
          </a:p>
        </p:txBody>
      </p:sp>
      <p:sp>
        <p:nvSpPr>
          <p:cNvPr id="5" name="Content Placeholder 4"/>
          <p:cNvSpPr>
            <a:spLocks noGrp="1"/>
          </p:cNvSpPr>
          <p:nvPr>
            <p:ph idx="1"/>
          </p:nvPr>
        </p:nvSpPr>
        <p:spPr>
          <a:xfrm>
            <a:off x="3513137" y="300424"/>
            <a:ext cx="2797175" cy="2971800"/>
          </a:xfrm>
        </p:spPr>
        <p:txBody>
          <a:bodyPr>
            <a:normAutofit/>
          </a:bodyPr>
          <a:lstStyle/>
          <a:p>
            <a:pPr>
              <a:lnSpc>
                <a:spcPts val="1600"/>
              </a:lnSpc>
            </a:pPr>
            <a:r>
              <a:rPr lang="en-US" sz="1200" b="1" dirty="0" smtClean="0"/>
              <a:t>Experiment</a:t>
            </a:r>
            <a:r>
              <a:rPr lang="en-US" sz="1200" dirty="0" smtClean="0"/>
              <a:t>: The experiment was done by individually freezing the atoms of potassium and rubidium to extremely low temperatures. Next using laser pulses and magnetic forces they combined the two cold atoms to be a cold molecule. Next as shown by the picture to the right radio waves were used to pack the molecules more tightly and increase density.</a:t>
            </a:r>
            <a:endParaRPr lang="en-US" sz="1200" dirty="0"/>
          </a:p>
        </p:txBody>
      </p:sp>
      <p:sp>
        <p:nvSpPr>
          <p:cNvPr id="6" name="Text Placeholder 5"/>
          <p:cNvSpPr>
            <a:spLocks noGrp="1"/>
          </p:cNvSpPr>
          <p:nvPr>
            <p:ph type="body" sz="half" idx="2"/>
          </p:nvPr>
        </p:nvSpPr>
        <p:spPr>
          <a:xfrm>
            <a:off x="381000" y="1219200"/>
            <a:ext cx="3124200" cy="4508500"/>
          </a:xfrm>
        </p:spPr>
        <p:txBody>
          <a:bodyPr>
            <a:normAutofit lnSpcReduction="10000"/>
          </a:bodyPr>
          <a:lstStyle/>
          <a:p>
            <a:pPr algn="l"/>
            <a:r>
              <a:rPr lang="en-US" sz="1200" b="1" dirty="0" smtClean="0"/>
              <a:t>Background</a:t>
            </a:r>
            <a:r>
              <a:rPr lang="en-US" sz="1200" dirty="0" smtClean="0"/>
              <a:t>: Before 2008 no one had been able to chill molecules down to the temperature that took place in this experiment. Molecules would break apart too quickly or be vibrating too fast and be too difficult to get quality data. Atoms  however had been able to be reduced to extremely low temperatures  for a good amount of time. This advancement in physics was because Jun Ye and Deborah Jin, of Boulder, Colorado, preformed an experiment where the temperature of the molecules formed were brought down to the range of “a few hundred-billionths of a degree” for the molecule in this experiment. The hope was having ultra-cold molecules would help in the advancement of knowledge in particle physics and physical chemistry.</a:t>
            </a:r>
            <a:endParaRPr lang="en-US" sz="1200" dirty="0"/>
          </a:p>
        </p:txBody>
      </p:sp>
      <p:sp>
        <p:nvSpPr>
          <p:cNvPr id="7" name="TextBox 6"/>
          <p:cNvSpPr txBox="1"/>
          <p:nvPr/>
        </p:nvSpPr>
        <p:spPr>
          <a:xfrm>
            <a:off x="381000" y="5641018"/>
            <a:ext cx="7924800" cy="1077218"/>
          </a:xfrm>
          <a:prstGeom prst="rect">
            <a:avLst/>
          </a:prstGeom>
          <a:noFill/>
        </p:spPr>
        <p:txBody>
          <a:bodyPr wrap="square" rtlCol="0">
            <a:spAutoFit/>
          </a:bodyPr>
          <a:lstStyle/>
          <a:p>
            <a:r>
              <a:rPr lang="en-US" sz="1000" b="1" dirty="0" smtClean="0">
                <a:solidFill>
                  <a:schemeClr val="tx1">
                    <a:lumMod val="50000"/>
                    <a:lumOff val="50000"/>
                  </a:schemeClr>
                </a:solidFill>
              </a:rPr>
              <a:t>Sources</a:t>
            </a:r>
            <a:r>
              <a:rPr lang="en-US" sz="1000" dirty="0" smtClean="0">
                <a:solidFill>
                  <a:schemeClr val="tx1">
                    <a:lumMod val="50000"/>
                    <a:lumOff val="50000"/>
                  </a:schemeClr>
                </a:solidFill>
              </a:rPr>
              <a:t>: </a:t>
            </a:r>
            <a:r>
              <a:rPr lang="en-US" sz="1000" dirty="0" err="1" smtClean="0">
                <a:solidFill>
                  <a:schemeClr val="tx1">
                    <a:lumMod val="50000"/>
                    <a:lumOff val="50000"/>
                  </a:schemeClr>
                </a:solidFill>
              </a:rPr>
              <a:t>Schewe</a:t>
            </a:r>
            <a:r>
              <a:rPr lang="en-US" sz="1000" dirty="0">
                <a:solidFill>
                  <a:schemeClr val="tx1">
                    <a:lumMod val="50000"/>
                    <a:lumOff val="50000"/>
                  </a:schemeClr>
                </a:solidFill>
              </a:rPr>
              <a:t>, P. (2008, October 15). </a:t>
            </a:r>
            <a:r>
              <a:rPr lang="en-US" sz="1000" i="1" dirty="0" err="1">
                <a:solidFill>
                  <a:schemeClr val="tx1">
                    <a:lumMod val="50000"/>
                    <a:lumOff val="50000"/>
                  </a:schemeClr>
                </a:solidFill>
              </a:rPr>
              <a:t>Ultracold</a:t>
            </a:r>
            <a:r>
              <a:rPr lang="en-US" sz="1000" i="1" dirty="0">
                <a:solidFill>
                  <a:schemeClr val="tx1">
                    <a:lumMod val="50000"/>
                    <a:lumOff val="50000"/>
                  </a:schemeClr>
                </a:solidFill>
              </a:rPr>
              <a:t> Molecules -- Physics News Update 875</a:t>
            </a:r>
            <a:r>
              <a:rPr lang="en-US" sz="1000" dirty="0">
                <a:solidFill>
                  <a:schemeClr val="tx1">
                    <a:lumMod val="50000"/>
                    <a:lumOff val="50000"/>
                  </a:schemeClr>
                </a:solidFill>
              </a:rPr>
              <a:t>. Retrieved from http://www.aip.org/pnu/2008/split/875-1.html</a:t>
            </a:r>
          </a:p>
          <a:p>
            <a:r>
              <a:rPr lang="en-US" sz="1000" i="1" dirty="0">
                <a:solidFill>
                  <a:schemeClr val="tx1">
                    <a:lumMod val="50000"/>
                    <a:lumOff val="50000"/>
                  </a:schemeClr>
                </a:solidFill>
              </a:rPr>
              <a:t>The Top Ten Physics News Stories of 2008</a:t>
            </a:r>
            <a:r>
              <a:rPr lang="en-US" sz="1000" dirty="0">
                <a:solidFill>
                  <a:schemeClr val="tx1">
                    <a:lumMod val="50000"/>
                    <a:lumOff val="50000"/>
                  </a:schemeClr>
                </a:solidFill>
              </a:rPr>
              <a:t>. (2009, February). Retrieved December 8, 2013, from http://www.aps.org/publications/apsnews/200902/physicsstories.cfm</a:t>
            </a:r>
          </a:p>
          <a:p>
            <a:r>
              <a:rPr lang="en-US" sz="1000" i="1" dirty="0" err="1">
                <a:solidFill>
                  <a:schemeClr val="tx1">
                    <a:lumMod val="50000"/>
                    <a:lumOff val="50000"/>
                  </a:schemeClr>
                </a:solidFill>
              </a:rPr>
              <a:t>Ultracold</a:t>
            </a:r>
            <a:r>
              <a:rPr lang="en-US" sz="1000" i="1" dirty="0">
                <a:solidFill>
                  <a:schemeClr val="tx1">
                    <a:lumMod val="50000"/>
                    <a:lumOff val="50000"/>
                  </a:schemeClr>
                </a:solidFill>
              </a:rPr>
              <a:t> Molecules | Ye Group</a:t>
            </a:r>
            <a:r>
              <a:rPr lang="en-US" sz="1000" dirty="0">
                <a:solidFill>
                  <a:schemeClr val="tx1">
                    <a:lumMod val="50000"/>
                    <a:lumOff val="50000"/>
                  </a:schemeClr>
                </a:solidFill>
              </a:rPr>
              <a:t>. (</a:t>
            </a:r>
            <a:r>
              <a:rPr lang="en-US" sz="1000" dirty="0" err="1">
                <a:solidFill>
                  <a:schemeClr val="tx1">
                    <a:lumMod val="50000"/>
                    <a:lumOff val="50000"/>
                  </a:schemeClr>
                </a:solidFill>
              </a:rPr>
              <a:t>n.d.</a:t>
            </a:r>
            <a:r>
              <a:rPr lang="en-US" sz="1000" dirty="0">
                <a:solidFill>
                  <a:schemeClr val="tx1">
                    <a:lumMod val="50000"/>
                    <a:lumOff val="50000"/>
                  </a:schemeClr>
                </a:solidFill>
              </a:rPr>
              <a:t>). Retrieved from http://jila.colorado.edu/yelabs/research/ultracold-molecules</a:t>
            </a:r>
          </a:p>
          <a:p>
            <a:endParaRPr lang="en-US" sz="14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9362" y="685800"/>
            <a:ext cx="2295525"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3886200" y="3048000"/>
            <a:ext cx="4800600" cy="2593018"/>
          </a:xfrm>
          <a:prstGeom prst="rect">
            <a:avLst/>
          </a:prstGeom>
          <a:noFill/>
        </p:spPr>
        <p:txBody>
          <a:bodyPr wrap="square" rtlCol="0">
            <a:spAutoFit/>
          </a:bodyPr>
          <a:lstStyle/>
          <a:p>
            <a:pPr>
              <a:lnSpc>
                <a:spcPts val="1500"/>
              </a:lnSpc>
            </a:pPr>
            <a:r>
              <a:rPr lang="en-US" sz="1200" b="1" dirty="0" smtClean="0">
                <a:solidFill>
                  <a:schemeClr val="tx1">
                    <a:lumMod val="50000"/>
                    <a:lumOff val="50000"/>
                  </a:schemeClr>
                </a:solidFill>
                <a:latin typeface="+mj-lt"/>
              </a:rPr>
              <a:t>Applications</a:t>
            </a:r>
            <a:r>
              <a:rPr lang="en-US" sz="1200" dirty="0" smtClean="0">
                <a:solidFill>
                  <a:schemeClr val="tx1">
                    <a:lumMod val="50000"/>
                    <a:lumOff val="50000"/>
                  </a:schemeClr>
                </a:solidFill>
                <a:latin typeface="+mj-lt"/>
              </a:rPr>
              <a:t>: There are many potential good consequences that can come from this experiment. One of them is the more accuracy in which measurements can be made about simple molecules. This was a problem before because although cold and low energy they were not as cold as now and now are able to be in the lowest energy where there movement relative to each other. The molecules stay bonded longer and measurements can be made. With the better measurements and understanding  materials can be made to have more specific desired qualities. One big example of this would be in quantum computing. If the molecules can be put into a smaller volume and controlled better they could be used to encode data or do calculations.</a:t>
            </a:r>
            <a:endParaRPr lang="en-US" sz="1200" dirty="0">
              <a:solidFill>
                <a:schemeClr val="tx1">
                  <a:lumMod val="50000"/>
                  <a:lumOff val="50000"/>
                </a:schemeClr>
              </a:solidFill>
              <a:latin typeface="+mj-lt"/>
            </a:endParaRPr>
          </a:p>
        </p:txBody>
      </p:sp>
    </p:spTree>
    <p:extLst>
      <p:ext uri="{BB962C8B-B14F-4D97-AF65-F5344CB8AC3E}">
        <p14:creationId xmlns:p14="http://schemas.microsoft.com/office/powerpoint/2010/main" val="189432793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318</TotalTime>
  <Words>330</Words>
  <Application>Microsoft Office PowerPoint</Application>
  <PresentationFormat>On-screen Show (4:3)</PresentationFormat>
  <Paragraphs>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Executive</vt:lpstr>
      <vt:lpstr>Ultra-Cold Molecules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Ultra Cold Molecules</dc:title>
  <dc:creator>Ben</dc:creator>
  <cp:lastModifiedBy>Ben</cp:lastModifiedBy>
  <cp:revision>13</cp:revision>
  <dcterms:created xsi:type="dcterms:W3CDTF">2013-12-08T17:35:40Z</dcterms:created>
  <dcterms:modified xsi:type="dcterms:W3CDTF">2013-12-08T22:53:54Z</dcterms:modified>
</cp:coreProperties>
</file>